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DE32-C6C8-49E4-B922-81003B98E37D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01B4-A8E6-4F71-B56B-13EF113AEE5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wixstatic.com/media/0f65e1_ea7f9a1c57824a96ab44f044c1393d10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6858000" cy="3857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tatic.wixstatic.com/media/0f65e1_a50ce7f9ceec402e82e63c6ccddc40a4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wixstatic.com/media/0f65e1_5573a7f905724e0ab47542014ba4ac1f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tatic.wixstatic.com/media/0f65e1_d6f060fc6fe1425eb9c7fa278ac1ef10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tatic.wixstatic.com/media/0f65e1_fa7db47351484b2fbae17d1253a59f44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.wixstatic.com/media/0f65e1_820b4a6f2f4d44ec8ed4711e323cf2d2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tatic.wixstatic.com/media/0f65e1_e267d3a43faf44dc8a7352076ad33841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tatic.wixstatic.com/media/0f65e1_4e66413a1b68429591a7d429a7ff9b59~mv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382000" cy="471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 Agarwal</dc:creator>
  <cp:lastModifiedBy>Gaurav Agarwal</cp:lastModifiedBy>
  <cp:revision>1</cp:revision>
  <dcterms:created xsi:type="dcterms:W3CDTF">2023-04-21T13:10:37Z</dcterms:created>
  <dcterms:modified xsi:type="dcterms:W3CDTF">2023-04-21T13:24:36Z</dcterms:modified>
</cp:coreProperties>
</file>